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1C7C8-03FE-4998-9FAE-A01E0F955D3E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A68ED-32E9-4582-ADFC-92C8BE83C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030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627B8-5976-4B27-9BF2-7E392EC4D55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84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121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05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72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928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424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449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58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12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30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992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51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4FF90-BC85-40AD-8839-06BAE453DB9C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FC0EA-1C0C-4C34-8FEA-AFAA2A548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72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836712"/>
            <a:ext cx="7632848" cy="2088232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</a:bodyPr>
          <a:lstStyle/>
          <a:p>
            <a:pPr algn="ctr"/>
            <a:r>
              <a:rPr lang="ru-RU" sz="5400" b="1" spc="300" dirty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ПРОИЗВОДСТВЕННАЯ БАЗА</a:t>
            </a:r>
          </a:p>
          <a:p>
            <a:pPr algn="ctr"/>
            <a:r>
              <a:rPr lang="ru-RU" sz="5400" b="1" spc="300" dirty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ДОРОЖНОГО СТРОИТЕЛЬСТВА</a:t>
            </a:r>
            <a:endParaRPr lang="ru-RU" sz="5400" b="1" spc="300" dirty="0">
              <a:ln w="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085184"/>
            <a:ext cx="66247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sz="3200" b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524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331640" y="116632"/>
            <a:ext cx="6444208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smtClean="0"/>
              <a:t>Переработка гравийно-песчаных материалов</a:t>
            </a: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5589240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dirty="0" smtClean="0"/>
              <a:t>По </a:t>
            </a:r>
            <a:r>
              <a:rPr lang="ru-RU" sz="1400" dirty="0" err="1" smtClean="0"/>
              <a:t>промываемости</a:t>
            </a:r>
            <a:r>
              <a:rPr lang="ru-RU" sz="1400" dirty="0" smtClean="0"/>
              <a:t> загрязняющих примесей исходную гравийно-песчаную массу можно подразделить на </a:t>
            </a:r>
            <a:r>
              <a:rPr lang="ru-RU" sz="1400" b="1" dirty="0" smtClean="0"/>
              <a:t>две категории</a:t>
            </a:r>
            <a:r>
              <a:rPr lang="ru-RU" sz="1400" dirty="0" smtClean="0"/>
              <a:t>: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err="1" smtClean="0"/>
              <a:t>легкопромываемую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err="1" smtClean="0"/>
              <a:t>труднопромываемую</a:t>
            </a:r>
            <a:r>
              <a:rPr lang="ru-RU" sz="1400" dirty="0" smtClean="0"/>
              <a:t>. 	</a:t>
            </a:r>
            <a:endParaRPr lang="ru-RU" sz="1400" dirty="0"/>
          </a:p>
        </p:txBody>
      </p:sp>
      <p:pic>
        <p:nvPicPr>
          <p:cNvPr id="53250" name="Рисунок 2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24744"/>
            <a:ext cx="46101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1043608" y="692696"/>
            <a:ext cx="6408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Технологическая схема переработки гравийно-песчаной смеси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46154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70992" y="116632"/>
            <a:ext cx="8821488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b="1" dirty="0" smtClean="0"/>
              <a:t>Производство минерального порошка для асфальтобетона</a:t>
            </a:r>
            <a:endParaRPr kumimoji="0" lang="ru-RU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548680"/>
            <a:ext cx="9144000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b="1" dirty="0" smtClean="0"/>
              <a:t>Минеральный порошок </a:t>
            </a:r>
            <a:r>
              <a:rPr lang="ru-RU" sz="1400" dirty="0" smtClean="0"/>
              <a:t>- материал тонкого помола, приготовленный измельчением известняков, доломитов и других карбонатных пород (минеральный порошок удовлетворяет требованиям, если частиц мельче 0,071 мм, % по массе составляет более 80%).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 Различают :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 smtClean="0"/>
              <a:t>активированные</a:t>
            </a:r>
            <a:r>
              <a:rPr lang="ru-RU" sz="1400" dirty="0" smtClean="0"/>
              <a:t> </a:t>
            </a:r>
            <a:r>
              <a:rPr lang="ru-RU" sz="1400" b="1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 smtClean="0"/>
              <a:t> </a:t>
            </a:r>
            <a:r>
              <a:rPr lang="ru-RU" sz="1400" b="1" i="1" dirty="0" err="1" smtClean="0"/>
              <a:t>неактивированные</a:t>
            </a:r>
            <a:endParaRPr lang="ru-RU" sz="1400" b="1" i="1" dirty="0" smtClean="0"/>
          </a:p>
          <a:p>
            <a:pPr>
              <a:buFont typeface="Arial" pitchFamily="34" charset="0"/>
              <a:buChar char="•"/>
            </a:pPr>
            <a:endParaRPr lang="ru-RU" sz="1400" b="1" i="1" dirty="0" smtClean="0"/>
          </a:p>
          <a:p>
            <a:endParaRPr lang="ru-RU" sz="1400" dirty="0" smtClean="0"/>
          </a:p>
          <a:p>
            <a:r>
              <a:rPr lang="ru-RU" sz="1400" dirty="0" smtClean="0"/>
              <a:t>Для активации при измельчении пород вводят смесь битума и ПАВ. Активированные порошки обладают гидрофобными свойствами, пониженной пористостью (≤ 28% объема) и пониженной </a:t>
            </a:r>
            <a:r>
              <a:rPr lang="ru-RU" sz="1400" dirty="0" err="1" smtClean="0"/>
              <a:t>битумоемкостью</a:t>
            </a:r>
            <a:r>
              <a:rPr lang="ru-RU" sz="1400" dirty="0" smtClean="0"/>
              <a:t> – не более 45 г/ 100 см</a:t>
            </a:r>
            <a:r>
              <a:rPr lang="ru-RU" sz="1400" baseline="30000" dirty="0" smtClean="0"/>
              <a:t>3 </a:t>
            </a:r>
            <a:r>
              <a:rPr lang="ru-RU" sz="1400" dirty="0" smtClean="0"/>
              <a:t> объема.</a:t>
            </a:r>
          </a:p>
          <a:p>
            <a:endParaRPr lang="ru-RU" sz="1400" b="1" i="1" dirty="0" smtClean="0"/>
          </a:p>
          <a:p>
            <a:r>
              <a:rPr lang="ru-RU" sz="1400" b="1" i="1" dirty="0" smtClean="0"/>
              <a:t>Технология</a:t>
            </a:r>
            <a:r>
              <a:rPr lang="ru-RU" sz="1400" dirty="0" smtClean="0"/>
              <a:t> приготовления минерального порошка может быть: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цикличная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непрерывная</a:t>
            </a:r>
          </a:p>
          <a:p>
            <a:r>
              <a:rPr lang="ru-RU" sz="1400" dirty="0" smtClean="0"/>
              <a:t>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0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483768" y="188640"/>
            <a:ext cx="3513591" cy="70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Контроль качества</a:t>
            </a: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. Охрана труда</a:t>
            </a:r>
            <a:endParaRPr kumimoji="0" lang="ru-RU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51520" y="764704"/>
            <a:ext cx="8892480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b="1" dirty="0" smtClean="0"/>
              <a:t>На КДЗ контроль качества включает:</a:t>
            </a:r>
          </a:p>
          <a:p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b="1" i="1" dirty="0" smtClean="0"/>
              <a:t>Ежедневно</a:t>
            </a:r>
            <a:r>
              <a:rPr lang="ru-RU" sz="1400" dirty="0" smtClean="0"/>
              <a:t> -  определение зернового состава; содержание пылевидных, глинистых и илистых частиц, содержание зерен слабых пород, пластинчатой к  лещадной форме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b="1" i="1" dirty="0" smtClean="0"/>
              <a:t>1 раз в квартал</a:t>
            </a:r>
            <a:r>
              <a:rPr lang="ru-RU" sz="1400" dirty="0" smtClean="0"/>
              <a:t> - прочность и плотность щебня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 smtClean="0"/>
              <a:t> 1 раз в год </a:t>
            </a:r>
            <a:r>
              <a:rPr lang="ru-RU" sz="1400" i="1" dirty="0" smtClean="0"/>
              <a:t>-</a:t>
            </a:r>
            <a:r>
              <a:rPr lang="ru-RU" sz="1400" dirty="0" smtClean="0"/>
              <a:t> морозостойкость щебня</a:t>
            </a:r>
          </a:p>
          <a:p>
            <a:pPr>
              <a:buFontTx/>
              <a:buChar char="-"/>
            </a:pPr>
            <a:endParaRPr lang="ru-RU" sz="1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780928"/>
            <a:ext cx="84969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Врагом номер один на КДЗ является </a:t>
            </a:r>
            <a:r>
              <a:rPr lang="ru-RU" sz="1400" b="1" i="1" dirty="0" smtClean="0"/>
              <a:t>пыль</a:t>
            </a:r>
            <a:r>
              <a:rPr lang="ru-RU" sz="1400" dirty="0" smtClean="0"/>
              <a:t>, а номер два – </a:t>
            </a:r>
            <a:r>
              <a:rPr lang="ru-RU" sz="1400" b="1" i="1" dirty="0" smtClean="0"/>
              <a:t>шум.</a:t>
            </a:r>
            <a:endParaRPr lang="ru-RU" sz="1400" dirty="0" smtClean="0"/>
          </a:p>
          <a:p>
            <a:pPr algn="just"/>
            <a:r>
              <a:rPr lang="ru-RU" sz="1400" dirty="0" smtClean="0"/>
              <a:t>Для снижения </a:t>
            </a:r>
            <a:r>
              <a:rPr lang="ru-RU" sz="1400" b="1" i="1" dirty="0" smtClean="0"/>
              <a:t>шума</a:t>
            </a:r>
            <a:r>
              <a:rPr lang="ru-RU" sz="1400" dirty="0" smtClean="0"/>
              <a:t> устраивают звукоизолирующие укрытия и ограждения мест образования шума.</a:t>
            </a:r>
          </a:p>
          <a:p>
            <a:pPr algn="just"/>
            <a:r>
              <a:rPr lang="ru-RU" sz="1400" dirty="0" smtClean="0"/>
              <a:t>На стационарных заводах высаживают вокруг шумных цехов густые зеленые зоны.</a:t>
            </a:r>
          </a:p>
          <a:p>
            <a:pPr algn="just"/>
            <a:r>
              <a:rPr lang="ru-RU" sz="1400" dirty="0" smtClean="0"/>
              <a:t>Для личных средств защиты против шума – наушники, акустические фильтры.</a:t>
            </a:r>
          </a:p>
          <a:p>
            <a:pPr algn="just"/>
            <a:r>
              <a:rPr lang="ru-RU" sz="1400" dirty="0" smtClean="0"/>
              <a:t>Уровень шума строго контролируется.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b="1" i="1" dirty="0" smtClean="0"/>
              <a:t>Пыль </a:t>
            </a:r>
            <a:r>
              <a:rPr lang="ru-RU" sz="1400" dirty="0" smtClean="0"/>
              <a:t>(размером 10-15 мкм) вредно действует на органы дыхания, оседает в легких, вызывает болезни (силикоз). В связи с этим строго контролируется содержание кремнезема в воздухе.</a:t>
            </a:r>
          </a:p>
          <a:p>
            <a:pPr algn="just"/>
            <a:r>
              <a:rPr lang="ru-RU" sz="1400" dirty="0" smtClean="0"/>
              <a:t>Мероприятия по предотвращению пыли:</a:t>
            </a:r>
          </a:p>
          <a:p>
            <a:pPr algn="just"/>
            <a:r>
              <a:rPr lang="ru-RU" sz="1400" dirty="0" smtClean="0"/>
              <a:t>- герметизация оборудования</a:t>
            </a:r>
          </a:p>
          <a:p>
            <a:pPr algn="just"/>
            <a:r>
              <a:rPr lang="ru-RU" sz="1400" dirty="0" smtClean="0"/>
              <a:t>- устройство </a:t>
            </a:r>
            <a:r>
              <a:rPr lang="ru-RU" sz="1400" dirty="0" err="1" smtClean="0"/>
              <a:t>аспирируемых</a:t>
            </a:r>
            <a:r>
              <a:rPr lang="ru-RU" sz="1400" dirty="0" smtClean="0"/>
              <a:t> (вентиляция, когда вместе с удаляемым газом уносятся мелкие частицы, вредные при вдыхании для человека) укрытий</a:t>
            </a:r>
          </a:p>
          <a:p>
            <a:pPr algn="just"/>
            <a:r>
              <a:rPr lang="ru-RU" sz="1400" dirty="0" smtClean="0"/>
              <a:t>- введение мокрых процессов</a:t>
            </a:r>
          </a:p>
          <a:p>
            <a:pPr algn="just"/>
            <a:r>
              <a:rPr lang="ru-RU" sz="1400" dirty="0" smtClean="0"/>
              <a:t>- минимизация числа перегрузок</a:t>
            </a:r>
          </a:p>
          <a:p>
            <a:pPr algn="just"/>
            <a:r>
              <a:rPr lang="ru-RU" sz="1400" dirty="0" smtClean="0"/>
              <a:t>- применение закрытых герметичных течек</a:t>
            </a:r>
          </a:p>
          <a:p>
            <a:pPr algn="just"/>
            <a:r>
              <a:rPr lang="ru-RU" sz="1400" dirty="0" smtClean="0"/>
              <a:t>Эффективной мерой защиты окружающей среды от пыли является озеленение территории завода посадкой деревьев, кустарников.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2204864"/>
            <a:ext cx="1536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Охрана труда</a:t>
            </a:r>
          </a:p>
        </p:txBody>
      </p:sp>
    </p:spTree>
    <p:extLst>
      <p:ext uri="{BB962C8B-B14F-4D97-AF65-F5344CB8AC3E}">
        <p14:creationId xmlns:p14="http://schemas.microsoft.com/office/powerpoint/2010/main" val="333912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332</Words>
  <Application>Microsoft Office PowerPoint</Application>
  <PresentationFormat>Экран (4:3)</PresentationFormat>
  <Paragraphs>46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</cp:revision>
  <dcterms:created xsi:type="dcterms:W3CDTF">2020-05-06T15:47:26Z</dcterms:created>
  <dcterms:modified xsi:type="dcterms:W3CDTF">2020-05-06T15:49:00Z</dcterms:modified>
</cp:coreProperties>
</file>